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be5897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be5897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be5897b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be5897b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be5897b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be5897b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be5897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be5897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be5897b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be5897b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be5897b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be5897b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be5897b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be5897b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be5897b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be5897b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dbe5897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dbe5897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dbe5897b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dbe5897b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be5897b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be5897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be5897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be5897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dbe5897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dbe5897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be5897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be5897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be5897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be5897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be5897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be5897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36734" l="16135" r="20011" t="26742"/>
          <a:stretch/>
        </p:blipFill>
        <p:spPr>
          <a:xfrm>
            <a:off x="5959150" y="224725"/>
            <a:ext cx="2796475" cy="11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38" y="0"/>
            <a:ext cx="7727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700"/>
            <a:ext cx="4633200" cy="43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00" y="445026"/>
            <a:ext cx="4247700" cy="41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2" y="208075"/>
            <a:ext cx="2243400" cy="16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500" y="208075"/>
            <a:ext cx="3090866" cy="23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32876" t="0"/>
          <a:stretch/>
        </p:blipFill>
        <p:spPr>
          <a:xfrm>
            <a:off x="79400" y="2763175"/>
            <a:ext cx="4706224" cy="22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 b="9457" l="0" r="0" t="8088"/>
          <a:stretch/>
        </p:blipFill>
        <p:spPr>
          <a:xfrm>
            <a:off x="5784350" y="0"/>
            <a:ext cx="2765801" cy="22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 b="0" l="16567" r="26906" t="24012"/>
          <a:stretch/>
        </p:blipFill>
        <p:spPr>
          <a:xfrm>
            <a:off x="7207550" y="2464987"/>
            <a:ext cx="1581590" cy="28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625" y="2611150"/>
            <a:ext cx="2072375" cy="2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47" y="574262"/>
            <a:ext cx="2808950" cy="374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47" y="99850"/>
            <a:ext cx="2047425" cy="26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5" y="2870850"/>
            <a:ext cx="2452250" cy="208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371" y="41599"/>
            <a:ext cx="3343947" cy="2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3569" y="2680875"/>
            <a:ext cx="2119313" cy="282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75" y="0"/>
            <a:ext cx="73074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240" l="0" r="0" t="-1240"/>
          <a:stretch/>
        </p:blipFill>
        <p:spPr>
          <a:xfrm>
            <a:off x="-1433350" y="0"/>
            <a:ext cx="5950826" cy="33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475" y="1532125"/>
            <a:ext cx="4626524" cy="3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98" y="111881"/>
            <a:ext cx="8520601" cy="503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63" y="0"/>
            <a:ext cx="7727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38" y="0"/>
            <a:ext cx="7727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179" y="0"/>
            <a:ext cx="3423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179" y="0"/>
            <a:ext cx="34236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